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8" r:id="rId4"/>
    <p:sldId id="262" r:id="rId5"/>
    <p:sldId id="260" r:id="rId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95CB-6D18-448E-8D5E-4344BEB9F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84850-01B1-48BC-ADFD-E1E683047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BF814-59FB-410C-BB2B-B91FB06A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EB8CA-BE89-4D97-ACBC-CDB583F0A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E09B5-F43A-4A11-B79A-1A55D764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97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81D7-7E74-4C91-9348-86694BC4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0CC3D-17D6-4585-891B-B98E64AE6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140EB-184F-4F91-9E88-32789C44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1041-FDE0-40A5-957E-CF2B3D72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FB3A-FD6A-49DA-B4BE-EC8D0BAD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9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27C63-3F17-4508-A8D1-EBBAED44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9F365-86B6-4882-B5C1-DE06E97E3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3EC4D-8F71-4E16-8E26-BD50F800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9DFD1-F095-43E0-8720-B745F06B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9E03D-7E4B-4214-A5FA-5ED33C3D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7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48AE-0D77-492D-8C0D-C45177A5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D265-B3A2-49CF-B638-A1D148478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56584-B255-4C99-8DCE-A18DE1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ECE69-C558-4E75-8C46-F427A613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2CE14-0A2F-464C-8EB6-0CC2CAE1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3B18-7FBB-44B0-804F-93F39370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3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D135-DAC9-413B-843C-67CDF225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BC9EC-80D4-4B5C-9C10-2E4341EE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C77CA-D82E-461A-A0D9-B5EF062C5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A9DF9-C47B-49BB-AB28-990817574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4DD401-1945-4EA8-A7F7-746E420AF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BBA5A-54D3-4C1F-B349-E4441C32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440C6-62F5-4B54-89D6-2B483F4C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F39BEB-6C51-4B0A-BF8A-5E896396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0CA9-49E7-4CD8-99BC-9F408324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3910D-47C3-4BF2-8E45-C9E779294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004FD-913F-41AB-BAD4-6CD2BDC7B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B2936-0433-43CC-8A9E-1FD68D6C1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4C78B-A705-470F-8854-D26E596B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E29B1-4CCC-49DA-82F1-FFB86C7CB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5C72-BE5A-4167-9536-A0F09E6BC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44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3DDB-53F9-4594-83D3-E11DB268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537C1-9820-4DD3-B263-9816A6AEF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8396B-4A52-47AE-952F-19C70D806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80A30-727B-468E-AE99-D2E53381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963BB-7467-48B0-8BF1-59129691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44B09-1C0D-409D-B6B5-B80E3092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73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01B2-2583-4062-BE25-8C88ECB1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B6C2A-0D5E-4691-BA46-61BEB9F111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2E84C-D162-44F3-8DE0-7E6DE0B8C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D15E4-BDD0-4B65-9E15-B4B29F50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4123E-BEBF-4CE9-B8A1-098BD027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08698-B842-4212-A3E3-7EB17836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09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C94C-DE55-4647-8837-93114B7C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3832F1-8AD1-40B1-9169-14B9518BF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C451B-7EB6-443B-96CA-9DE56A4F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6D15E-5512-4E1B-82A8-AB2860EB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32AC4-6B01-4061-B80F-B25557F1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8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04BCE0-3234-4F3E-B373-3F10E468A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C48B6-5E75-467F-8B6D-BEF671451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FCDF-6374-4793-9318-D485EF82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3B4EF-70A0-4A4A-9D5C-42A3C8DC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C3EB1-FED6-462F-8BF4-88922FC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2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2E0420-0AC2-44EC-8E47-95EE4FE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E8597-FB3B-455C-B001-24A79885C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F09D6-9B6E-4A58-8400-4094B9709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2A4A-49C7-4144-A715-BAA71A275605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C1C4E-7C11-4BA5-ADE6-3EAECE2A3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EF1B3-3E33-47B7-84C7-A99F95385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7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EADF9-18EB-4D15-82B2-8664D49B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023" y="4322050"/>
            <a:ext cx="6943919" cy="1843501"/>
          </a:xfrm>
          <a:prstGeom prst="ellipse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Year 4 Reading Spine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 2022</a:t>
            </a:r>
          </a:p>
        </p:txBody>
      </p:sp>
      <p:pic>
        <p:nvPicPr>
          <p:cNvPr id="1026" name="Picture 1" descr="Templefield_Lower_School">
            <a:extLst>
              <a:ext uri="{FF2B5EF4-FFF2-40B4-BE49-F238E27FC236}">
                <a16:creationId xmlns:a16="http://schemas.microsoft.com/office/drawing/2014/main" id="{025930D1-A41B-4439-B355-E9EED6B7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r="12627" b="16827"/>
          <a:stretch>
            <a:fillRect/>
          </a:stretch>
        </p:blipFill>
        <p:spPr bwMode="auto">
          <a:xfrm>
            <a:off x="4167533" y="342107"/>
            <a:ext cx="3041650" cy="25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F9D8C-AD46-48E3-B90A-7C6B8FFC5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714" b="11694"/>
          <a:stretch/>
        </p:blipFill>
        <p:spPr>
          <a:xfrm>
            <a:off x="3238719" y="2677055"/>
            <a:ext cx="5714561" cy="15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4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342783" y="168965"/>
            <a:ext cx="2566137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Conflict and Catastrophe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160D0A-74DD-4DD9-A508-BC295A3F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405" y="160338"/>
            <a:ext cx="2315754" cy="2324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5D08B7-0D20-4A53-B67D-ED2E86D7A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274" y="4492274"/>
            <a:ext cx="1608440" cy="2196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6D729E-619D-4709-97CD-DFD91EDAE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295" y="3273627"/>
            <a:ext cx="2133395" cy="28211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29D652-9428-4DC0-9C56-77EBF237F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9656" y="4395554"/>
            <a:ext cx="1883269" cy="22554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8D27D7-E41D-4682-9DEB-8BF99C3733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68" y="3634434"/>
            <a:ext cx="1659903" cy="25302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0936" y="263597"/>
            <a:ext cx="1743075" cy="2619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177" y="160338"/>
            <a:ext cx="1889166" cy="238349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FB80D03-FFFB-4223-A9E3-033D569FDE0E}"/>
              </a:ext>
            </a:extLst>
          </p:cNvPr>
          <p:cNvSpPr/>
          <p:nvPr/>
        </p:nvSpPr>
        <p:spPr>
          <a:xfrm>
            <a:off x="5949026" y="812766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FB80D03-FFFB-4223-A9E3-033D569FDE0E}"/>
              </a:ext>
            </a:extLst>
          </p:cNvPr>
          <p:cNvSpPr/>
          <p:nvPr/>
        </p:nvSpPr>
        <p:spPr>
          <a:xfrm>
            <a:off x="9578520" y="5758079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18" name="AutoShape 4" descr="Image of book page. Click to open preview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I Wonder Why Volcanoes Blow Their Top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7" y="1010723"/>
            <a:ext cx="19431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0013" y="1238552"/>
            <a:ext cx="1909219" cy="23958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4F429-8120-4C21-BBFB-DC0661D800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8777" y="2150751"/>
            <a:ext cx="1412587" cy="21967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3EA3E7-6F27-42B7-A46E-3BF41A9BB1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3339" y="2621142"/>
            <a:ext cx="1634359" cy="21422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D5C87F-7473-4FF8-B0C7-47FBB6A286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4134" y="4899566"/>
            <a:ext cx="1230017" cy="1875093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7530A3D-7AC4-4EA2-86BD-B374CF92BDDB}"/>
              </a:ext>
            </a:extLst>
          </p:cNvPr>
          <p:cNvSpPr/>
          <p:nvPr/>
        </p:nvSpPr>
        <p:spPr>
          <a:xfrm>
            <a:off x="9132761" y="4929808"/>
            <a:ext cx="391401" cy="2120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DA1730-7735-4120-A9E9-49337C12951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1320" y="3706316"/>
            <a:ext cx="1911465" cy="229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28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4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Mexico and the Maya</a:t>
            </a:r>
          </a:p>
        </p:txBody>
      </p:sp>
      <p:pic>
        <p:nvPicPr>
          <p:cNvPr id="31" name="Picture 4" descr="DKfindout! Maya, Incas, and Aztecs by DK: 9781465474445 |  PenguinRandomHouse.com: Books">
            <a:extLst>
              <a:ext uri="{FF2B5EF4-FFF2-40B4-BE49-F238E27FC236}">
                <a16:creationId xmlns:a16="http://schemas.microsoft.com/office/drawing/2014/main" id="{DEAFD767-2FF3-408A-998F-DF9AE4352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044" y="4269758"/>
            <a:ext cx="1950312" cy="247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6" descr="Step Into: Aztec and Maya World (Step Into The--) Price:$0.45 ...">
            <a:extLst>
              <a:ext uri="{FF2B5EF4-FFF2-40B4-BE49-F238E27FC236}">
                <a16:creationId xmlns:a16="http://schemas.microsoft.com/office/drawing/2014/main" id="{77C2B696-BB1B-4326-8FB9-A1208358F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130" y="4202871"/>
            <a:ext cx="1950311" cy="254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Aztec, Inca &amp; Maya (Eyewitness Books) by Elizabeth Baquedano: DK ...">
            <a:extLst>
              <a:ext uri="{FF2B5EF4-FFF2-40B4-BE49-F238E27FC236}">
                <a16:creationId xmlns:a16="http://schemas.microsoft.com/office/drawing/2014/main" id="{EF54EAE3-82ED-49EB-945B-4B54F33F6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896" y="4312843"/>
            <a:ext cx="1847325" cy="24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A children's book inspired by murder: the 25th anniversary of 'The ...">
            <a:extLst>
              <a:ext uri="{FF2B5EF4-FFF2-40B4-BE49-F238E27FC236}">
                <a16:creationId xmlns:a16="http://schemas.microsoft.com/office/drawing/2014/main" id="{DD7294B5-5A16-4D0C-8A13-983E6AF9F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57" y="1123160"/>
            <a:ext cx="1950313" cy="237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F1A9AEF-D747-4585-9AFA-49A0A0122FCF}"/>
              </a:ext>
            </a:extLst>
          </p:cNvPr>
          <p:cNvSpPr/>
          <p:nvPr/>
        </p:nvSpPr>
        <p:spPr>
          <a:xfrm>
            <a:off x="91014" y="2233154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380186-4E7E-42CE-9805-095B2F522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947" y="4014624"/>
            <a:ext cx="1961723" cy="25844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F5AFED-AAE0-45C9-B849-D78A308CA2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1821" y="4520004"/>
            <a:ext cx="1894071" cy="2228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50BA21-C919-4DEA-B916-14E5F51F8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2203" y="377331"/>
            <a:ext cx="1972519" cy="2842125"/>
          </a:xfrm>
          <a:prstGeom prst="rect">
            <a:avLst/>
          </a:prstGeom>
        </p:spPr>
      </p:pic>
      <p:pic>
        <p:nvPicPr>
          <p:cNvPr id="12" name="Picture 2" descr="https://images-na.ssl-images-amazon.com/images/I/81bkNXsZ3vS.jpg">
            <a:extLst>
              <a:ext uri="{FF2B5EF4-FFF2-40B4-BE49-F238E27FC236}">
                <a16:creationId xmlns:a16="http://schemas.microsoft.com/office/drawing/2014/main" id="{91E51647-F751-42F4-AE09-8DF2632D9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587" y="1798394"/>
            <a:ext cx="1883269" cy="222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FB80D03-FFFB-4223-A9E3-033D569FDE0E}"/>
              </a:ext>
            </a:extLst>
          </p:cNvPr>
          <p:cNvSpPr/>
          <p:nvPr/>
        </p:nvSpPr>
        <p:spPr>
          <a:xfrm>
            <a:off x="7552041" y="2989962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6DEBAB-DF3F-497E-BFFE-60B5172EAE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6394" y="61099"/>
            <a:ext cx="2458981" cy="2059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DB0703-2809-4F1E-9BCE-CF1279200C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4731" y="2241377"/>
            <a:ext cx="1722574" cy="1805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54C8E4-E1A1-407C-AECE-4DF9685730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2846" y="1858022"/>
            <a:ext cx="1768140" cy="23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4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342783" y="168965"/>
            <a:ext cx="2566137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Rise of the machines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68155B-6015-4347-A018-F8A80CA46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16" y="902805"/>
            <a:ext cx="1723943" cy="271462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313A34D0-D350-4310-92F3-0C975FB3350B}"/>
              </a:ext>
            </a:extLst>
          </p:cNvPr>
          <p:cNvSpPr/>
          <p:nvPr/>
        </p:nvSpPr>
        <p:spPr>
          <a:xfrm>
            <a:off x="63896" y="287949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80F5F-34BC-4E10-BA57-A54D5AC13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536" y="496956"/>
            <a:ext cx="2321058" cy="27338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4B642E-5387-48BF-B974-5FFFED583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476" y="290184"/>
            <a:ext cx="2043042" cy="2940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A736D-598E-4BC6-B948-A29CB8E02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090" y="589204"/>
            <a:ext cx="1967279" cy="2839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AB735-78B2-493A-B739-DCDCF685A7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3472" y="4004385"/>
            <a:ext cx="1884283" cy="25174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C5DEA4-D348-4259-9062-E984E910D0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" y="4008880"/>
            <a:ext cx="1701134" cy="2503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DA71BC-FBB0-4706-8B0F-4E2A467AE3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7945" y="4004385"/>
            <a:ext cx="1817364" cy="22859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E8CF2F-19F9-443F-9A75-9BA43EA07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5107" y="4442969"/>
            <a:ext cx="1990326" cy="22460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9036C8-0578-469C-8852-32E0D775C1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4032" y="3809481"/>
            <a:ext cx="2177811" cy="2780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9637C0-89FC-4947-984A-4A7973B0C4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7148" y="1863877"/>
            <a:ext cx="2084007" cy="221597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A7E931DA-1411-481F-AB83-014103C0F61F}"/>
              </a:ext>
            </a:extLst>
          </p:cNvPr>
          <p:cNvSpPr/>
          <p:nvPr/>
        </p:nvSpPr>
        <p:spPr>
          <a:xfrm>
            <a:off x="5731326" y="3081101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  <p:extLst>
      <p:ext uri="{BB962C8B-B14F-4D97-AF65-F5344CB8AC3E}">
        <p14:creationId xmlns:p14="http://schemas.microsoft.com/office/powerpoint/2010/main" val="60097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27FDB98-F274-4CBD-A6E9-03A1FB89E441}"/>
              </a:ext>
            </a:extLst>
          </p:cNvPr>
          <p:cNvSpPr/>
          <p:nvPr/>
        </p:nvSpPr>
        <p:spPr>
          <a:xfrm>
            <a:off x="4183490" y="2789583"/>
            <a:ext cx="2849218" cy="108502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Class Readers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8D27D7-E41D-4682-9DEB-8BF99C373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908" y="3727234"/>
            <a:ext cx="1965571" cy="299620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DE83920-A245-4192-B32E-982378EA3AA1}"/>
              </a:ext>
            </a:extLst>
          </p:cNvPr>
          <p:cNvSpPr/>
          <p:nvPr/>
        </p:nvSpPr>
        <p:spPr>
          <a:xfrm>
            <a:off x="293433" y="5253209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Non Linear Time Sequences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01680F-6B57-4FE1-BAEB-B5FC45F6A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895" y="3429000"/>
            <a:ext cx="1965571" cy="309510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7015996-156E-48D0-A334-C793FE53AF51}"/>
              </a:ext>
            </a:extLst>
          </p:cNvPr>
          <p:cNvSpPr/>
          <p:nvPr/>
        </p:nvSpPr>
        <p:spPr>
          <a:xfrm>
            <a:off x="8214069" y="5592607"/>
            <a:ext cx="1427922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plot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A6E009-AB3C-40A3-A5BF-FE68C57D0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131" y="151552"/>
            <a:ext cx="1941721" cy="291258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7A5060D2-6FC1-4F4F-9230-8DE634D3F5D2}"/>
              </a:ext>
            </a:extLst>
          </p:cNvPr>
          <p:cNvSpPr/>
          <p:nvPr/>
        </p:nvSpPr>
        <p:spPr>
          <a:xfrm>
            <a:off x="10518187" y="919109"/>
            <a:ext cx="1427922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Resistant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6CB9A3-CDD6-4499-A477-22AC47254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090" y="4020786"/>
            <a:ext cx="1789816" cy="27965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35666AA-6522-4CDB-9A7A-2E569A88365B}"/>
              </a:ext>
            </a:extLst>
          </p:cNvPr>
          <p:cNvSpPr/>
          <p:nvPr/>
        </p:nvSpPr>
        <p:spPr>
          <a:xfrm>
            <a:off x="5929290" y="6034708"/>
            <a:ext cx="1427922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786B32-05C2-45B1-83E0-FAE5F9192E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3090" y="132229"/>
            <a:ext cx="1686104" cy="26312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B8DAE6-4439-46E2-99E3-2ED14B7BF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04" y="274923"/>
            <a:ext cx="1996720" cy="310516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4616EB3-EED0-4C29-9F8D-B0A4DA2678ED}"/>
              </a:ext>
            </a:extLst>
          </p:cNvPr>
          <p:cNvSpPr/>
          <p:nvPr/>
        </p:nvSpPr>
        <p:spPr>
          <a:xfrm>
            <a:off x="6132088" y="1438920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</a:p>
        </p:txBody>
      </p:sp>
    </p:spTree>
    <p:extLst>
      <p:ext uri="{BB962C8B-B14F-4D97-AF65-F5344CB8AC3E}">
        <p14:creationId xmlns:p14="http://schemas.microsoft.com/office/powerpoint/2010/main" val="235307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52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Coward</dc:creator>
  <cp:lastModifiedBy>Ann Coward</cp:lastModifiedBy>
  <cp:revision>40</cp:revision>
  <cp:lastPrinted>2022-11-08T09:20:55Z</cp:lastPrinted>
  <dcterms:created xsi:type="dcterms:W3CDTF">2022-01-13T14:23:37Z</dcterms:created>
  <dcterms:modified xsi:type="dcterms:W3CDTF">2022-11-15T09:23:27Z</dcterms:modified>
</cp:coreProperties>
</file>