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8" r:id="rId3"/>
    <p:sldId id="262" r:id="rId4"/>
    <p:sldId id="261" r:id="rId5"/>
    <p:sldId id="260" r:id="rId6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895CB-6D18-448E-8D5E-4344BEB9FA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984850-01B1-48BC-ADFD-E1E6830477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3BF814-59FB-410C-BB2B-B91FB06AB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16/01/2023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1EB8CA-BE89-4D97-ACBC-CDB583F0A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7E09B5-F43A-4A11-B79A-1A55D764E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978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281D7-7E74-4C91-9348-86694BC4C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0CC3D-17D6-4585-891B-B98E64AE6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140EB-184F-4F91-9E88-32789C447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16/01/2023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71041-FDE0-40A5-957E-CF2B3D725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53FB3A-FD6A-49DA-B4BE-EC8D0BADF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991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27C63-3F17-4508-A8D1-EBBAED442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39F365-86B6-4882-B5C1-DE06E97E38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3EC4D-8F71-4E16-8E26-BD50F8009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16/01/2023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9DFD1-F095-43E0-8720-B745F06BB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9E03D-7E4B-4214-A5FA-5ED33C3DF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47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E48AE-0D77-492D-8C0D-C45177A56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AD265-B3A2-49CF-B638-A1D148478F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956584-B255-4C99-8DCE-A18DE1130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8ECE69-C558-4E75-8C46-F427A6133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16/01/2023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A2CE14-0A2F-464C-8EB6-0CC2CAE18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C83B18-7FBB-44B0-804F-93F393708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131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1D135-DAC9-413B-843C-67CDF225D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BBC9EC-80D4-4B5C-9C10-2E4341EE6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4C77CA-D82E-461A-A0D9-B5EF062C52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FA9DF9-C47B-49BB-AB28-990817574B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4DD401-1945-4EA8-A7F7-746E420AF5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2BBA5A-54D3-4C1F-B349-E4441C32C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16/01/2023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1440C6-62F5-4B54-89D6-2B483F4C6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F39BEB-6C51-4B0A-BF8A-5E8963968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283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E0CA9-49E7-4CD8-99BC-9F4083241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33910D-47C3-4BF2-8E45-C9E779294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16/01/2023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B004FD-913F-41AB-BAD4-6CD2BDC7B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7B2936-0433-43CC-8A9E-1FD68D6C1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9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84C78B-A705-470F-8854-D26E596B5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16/01/2023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AE29B1-4CCC-49DA-82F1-FFB86C7CB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15C72-BE5A-4167-9536-A0F09E6BC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6441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43DDB-53F9-4594-83D3-E11DB2689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537C1-9820-4DD3-B263-9816A6AEF2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58396B-4A52-47AE-952F-19C70D8068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580A30-727B-468E-AE99-D2E533819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16/01/2023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2963BB-7467-48B0-8BF1-59129691E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044B09-1C0D-409D-B6B5-B80E30921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473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901B2-2583-4062-BE25-8C88ECB11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6B6C2A-0D5E-4691-BA46-61BEB9F111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52E84C-D162-44F3-8DE0-7E6DE0B8C9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ED15E4-BDD0-4B65-9E15-B4B29F50C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16/01/2023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84123E-BEBF-4CE9-B8A1-098BD0278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608698-B842-4212-A3E3-7EB17836A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4097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AC94C-DE55-4647-8837-93114B7C4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3832F1-8AD1-40B1-9169-14B9518BFF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4C451B-7EB6-443B-96CA-9DE56A4F4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16/01/2023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96D15E-5512-4E1B-82A8-AB2860EBF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532AC4-6B01-4061-B80F-B25557F16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6685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04BCE0-3234-4F3E-B373-3F10E468A8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DC48B6-5E75-467F-8B6D-BEF6714517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30FCDF-6374-4793-9318-D485EF821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16/01/2023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3B4EF-70A0-4A4A-9D5C-42A3C8DC2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4C3EB1-FED6-462F-8BF4-88922FC92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3126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2E0420-0AC2-44EC-8E47-95EE4FE7C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CE8597-FB3B-455C-B001-24A79885C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F09D6-9B6E-4A58-8400-4094B9709B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12A4A-49C7-4144-A715-BAA71A275605}" type="datetimeFigureOut">
              <a:rPr lang="en-GB" smtClean="0"/>
              <a:t>16/01/2023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5C1C4E-7C11-4BA5-ADE6-3EAECE2A33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7EF1B3-3E33-47B7-84C7-A99F953853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174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6EADF9-18EB-4D15-82B2-8664D49B7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8023" y="4322050"/>
            <a:ext cx="6943919" cy="1843501"/>
          </a:xfrm>
          <a:prstGeom prst="ellipse">
            <a:avLst/>
          </a:prstGeom>
          <a:solidFill>
            <a:srgbClr val="FFFF6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GB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Year 3 Reading Spine </a:t>
            </a:r>
          </a:p>
          <a:p>
            <a:pPr marL="0" indent="0" algn="ctr">
              <a:buNone/>
            </a:pPr>
            <a:endParaRPr lang="en-GB" sz="3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Developed 2022</a:t>
            </a:r>
          </a:p>
        </p:txBody>
      </p:sp>
      <p:pic>
        <p:nvPicPr>
          <p:cNvPr id="1026" name="Picture 1" descr="Templefield_Lower_School">
            <a:extLst>
              <a:ext uri="{FF2B5EF4-FFF2-40B4-BE49-F238E27FC236}">
                <a16:creationId xmlns:a16="http://schemas.microsoft.com/office/drawing/2014/main" id="{025930D1-A41B-4439-B355-E9EED6B74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3" r="12627" b="16827"/>
          <a:stretch>
            <a:fillRect/>
          </a:stretch>
        </p:blipFill>
        <p:spPr bwMode="auto">
          <a:xfrm>
            <a:off x="4167533" y="342107"/>
            <a:ext cx="3041650" cy="256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5F9D8C-AD46-48E3-B90A-7C6B8FFC5D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714" b="11694"/>
          <a:stretch/>
        </p:blipFill>
        <p:spPr>
          <a:xfrm>
            <a:off x="3238719" y="2677055"/>
            <a:ext cx="5714561" cy="150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176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E7FAA051-781E-4ADF-9315-A92ED7371BF3}"/>
              </a:ext>
            </a:extLst>
          </p:cNvPr>
          <p:cNvSpPr/>
          <p:nvPr/>
        </p:nvSpPr>
        <p:spPr>
          <a:xfrm>
            <a:off x="175591" y="198782"/>
            <a:ext cx="1325218" cy="59634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Year 3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B67BE68-5635-4DFD-84F9-F7582A0A3AE1}"/>
              </a:ext>
            </a:extLst>
          </p:cNvPr>
          <p:cNvSpPr/>
          <p:nvPr/>
        </p:nvSpPr>
        <p:spPr>
          <a:xfrm>
            <a:off x="9621078" y="168965"/>
            <a:ext cx="2287842" cy="1341784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chemeClr val="tx1"/>
                </a:solidFill>
                <a:latin typeface="Comic Sans MS" panose="030F0702030302020204" pitchFamily="66" charset="0"/>
              </a:rPr>
              <a:t>Raiders and Traders</a:t>
            </a:r>
          </a:p>
        </p:txBody>
      </p:sp>
      <p:pic>
        <p:nvPicPr>
          <p:cNvPr id="6" name="Picture 2" descr="Beowulf: Amazon.co.uk: Michael Morpurgo, Michael Foreman, Anne ...">
            <a:extLst>
              <a:ext uri="{FF2B5EF4-FFF2-40B4-BE49-F238E27FC236}">
                <a16:creationId xmlns:a16="http://schemas.microsoft.com/office/drawing/2014/main" id="{05A8D9F4-28BE-426C-B3E8-ACBBAFAEB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81" y="1009892"/>
            <a:ext cx="1952936" cy="244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05176597-E04F-4361-8017-10A316E97B8E}"/>
              </a:ext>
            </a:extLst>
          </p:cNvPr>
          <p:cNvSpPr/>
          <p:nvPr/>
        </p:nvSpPr>
        <p:spPr>
          <a:xfrm>
            <a:off x="110547" y="3099803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B3FA34-ABEA-4DA1-816D-987F2776A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076" y="4120341"/>
            <a:ext cx="2879094" cy="2201661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0A77762F-CB8A-40C8-8C1E-F20C4082B1B1}"/>
              </a:ext>
            </a:extLst>
          </p:cNvPr>
          <p:cNvSpPr/>
          <p:nvPr/>
        </p:nvSpPr>
        <p:spPr>
          <a:xfrm>
            <a:off x="110547" y="6071983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96B295-5186-4130-9872-86CF4E8E5A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1762" y="214944"/>
            <a:ext cx="2287842" cy="3104378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46BA4185-6B64-42E5-8043-1D469C1C8E00}"/>
              </a:ext>
            </a:extLst>
          </p:cNvPr>
          <p:cNvSpPr/>
          <p:nvPr/>
        </p:nvSpPr>
        <p:spPr>
          <a:xfrm>
            <a:off x="6554705" y="2655126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A929A37-6E8D-4FB9-8A2C-66CC4A0CB3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7874" y="3502986"/>
            <a:ext cx="2242841" cy="3073854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7AB5CC01-0CB2-4822-9032-239212BB968C}"/>
              </a:ext>
            </a:extLst>
          </p:cNvPr>
          <p:cNvSpPr/>
          <p:nvPr/>
        </p:nvSpPr>
        <p:spPr>
          <a:xfrm>
            <a:off x="3100631" y="5989133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CBA81BE-1705-4483-BEAF-C5D5035868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9307" y="1442285"/>
            <a:ext cx="2025130" cy="209655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A4D4D48-CDA4-44CF-A46E-3E72175AD4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4280" y="3700834"/>
            <a:ext cx="2187592" cy="283430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3B9286B-1200-4449-819C-9D3525C6E3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35825" y="3849330"/>
            <a:ext cx="2107599" cy="258805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0DDF70B-A915-4E0C-B52A-3FC2627676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60265" y="535998"/>
            <a:ext cx="2208628" cy="2680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34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E7FAA051-781E-4ADF-9315-A92ED7371BF3}"/>
              </a:ext>
            </a:extLst>
          </p:cNvPr>
          <p:cNvSpPr/>
          <p:nvPr/>
        </p:nvSpPr>
        <p:spPr>
          <a:xfrm>
            <a:off x="175591" y="198782"/>
            <a:ext cx="1325218" cy="59634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Year 3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B67BE68-5635-4DFD-84F9-F7582A0A3AE1}"/>
              </a:ext>
            </a:extLst>
          </p:cNvPr>
          <p:cNvSpPr/>
          <p:nvPr/>
        </p:nvSpPr>
        <p:spPr>
          <a:xfrm>
            <a:off x="9621078" y="168965"/>
            <a:ext cx="2287842" cy="1341784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chemeClr val="tx1"/>
                </a:solidFill>
                <a:latin typeface="Comic Sans MS" panose="030F0702030302020204" pitchFamily="66" charset="0"/>
              </a:rPr>
              <a:t>Marvellous Mountains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B66EED-5F59-4DDA-84E5-41DE212AD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4193" y="420698"/>
            <a:ext cx="1798008" cy="27213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737E68-679E-4236-B5AE-196719EB2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591" y="1040306"/>
            <a:ext cx="2438400" cy="22913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422FE0-E15B-4DCC-93B2-A24B107589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2969" y="543339"/>
            <a:ext cx="2152311" cy="28165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957C153-FB95-49DD-96A9-A93D0CB119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701" y="3715232"/>
            <a:ext cx="2265122" cy="24533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F03737-2BB9-47D1-A235-0016AD24C5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6394" y="3715232"/>
            <a:ext cx="2412028" cy="29439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6D69CAD-CC75-4192-8F3F-5453B3A27F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1248" y="3738388"/>
            <a:ext cx="2094264" cy="294398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4193561-3DA9-43F2-ABC6-3B5246190C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08474" y="4439042"/>
            <a:ext cx="2094264" cy="22426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0B50D05-EEA6-4436-ABB7-2566DF0B3B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92143" y="1731883"/>
            <a:ext cx="2400300" cy="24860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B955DDD-961E-4E1B-AE29-39DB941CAF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6048" y="457830"/>
            <a:ext cx="1772548" cy="185054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33C8F80F-B5E7-41C6-80F7-D1C59A6CF2D9}"/>
              </a:ext>
            </a:extLst>
          </p:cNvPr>
          <p:cNvSpPr/>
          <p:nvPr/>
        </p:nvSpPr>
        <p:spPr>
          <a:xfrm>
            <a:off x="1565800" y="4990862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F4888A4-E600-4B7D-A3E0-233E09C1E8A4}"/>
              </a:ext>
            </a:extLst>
          </p:cNvPr>
          <p:cNvSpPr/>
          <p:nvPr/>
        </p:nvSpPr>
        <p:spPr>
          <a:xfrm>
            <a:off x="5525395" y="3518869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</p:spTree>
    <p:extLst>
      <p:ext uri="{BB962C8B-B14F-4D97-AF65-F5344CB8AC3E}">
        <p14:creationId xmlns:p14="http://schemas.microsoft.com/office/powerpoint/2010/main" val="1358640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E7FAA051-781E-4ADF-9315-A92ED7371BF3}"/>
              </a:ext>
            </a:extLst>
          </p:cNvPr>
          <p:cNvSpPr/>
          <p:nvPr/>
        </p:nvSpPr>
        <p:spPr>
          <a:xfrm>
            <a:off x="175591" y="198782"/>
            <a:ext cx="1325218" cy="59634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Year 3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B67BE68-5635-4DFD-84F9-F7582A0A3AE1}"/>
              </a:ext>
            </a:extLst>
          </p:cNvPr>
          <p:cNvSpPr/>
          <p:nvPr/>
        </p:nvSpPr>
        <p:spPr>
          <a:xfrm>
            <a:off x="9621078" y="168965"/>
            <a:ext cx="2287842" cy="1341784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chemeClr val="tx1"/>
                </a:solidFill>
                <a:latin typeface="Comic Sans MS" panose="030F0702030302020204" pitchFamily="66" charset="0"/>
              </a:rPr>
              <a:t>Stone Age to Iron Age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517E69-7EC6-4659-9F35-E1ADB823C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3365" y="716473"/>
            <a:ext cx="2790613" cy="2743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5273AC-5821-40F6-B7F5-449AAD69B4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675" y="3945834"/>
            <a:ext cx="2708825" cy="27432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72118A-0692-460E-893F-2A785F0BC4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4380" y="484923"/>
            <a:ext cx="2166701" cy="27700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73B2E9-31C0-4A57-BBF6-9D0EC7FC05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2329" y="3991109"/>
            <a:ext cx="1911036" cy="25889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30BA9D3-8604-49B4-823C-0E126A1D42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796" y="4170843"/>
            <a:ext cx="1928039" cy="25633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CD191C-0171-409F-A23C-AA915917F5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0763" y="129997"/>
            <a:ext cx="1686646" cy="208884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7F79B6B-9E3A-46F4-BE90-5DA6BCC785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84324" y="3945834"/>
            <a:ext cx="2324596" cy="27432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85BED9-87EE-4216-BE11-2BC39192C9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8812" y="926911"/>
            <a:ext cx="1783957" cy="232809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64B0343-9877-4B89-BB4D-9DA3C59305B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68637" y="4582561"/>
            <a:ext cx="1827108" cy="215161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9150B2-B6CF-40A8-820E-82D052BB7DC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4859" y="2406184"/>
            <a:ext cx="2301550" cy="135044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EF3FD21-A27C-463D-A89C-A7C09A610E13}"/>
              </a:ext>
            </a:extLst>
          </p:cNvPr>
          <p:cNvSpPr txBox="1"/>
          <p:nvPr/>
        </p:nvSpPr>
        <p:spPr>
          <a:xfrm>
            <a:off x="10542197" y="2122933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Poetry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DCDFDEC-8DF0-4D0D-8E1C-5332F6BCB55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30810" y="2307599"/>
            <a:ext cx="1686646" cy="2181488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41D96A39-ED23-4B98-AD6F-A95E14988E42}"/>
              </a:ext>
            </a:extLst>
          </p:cNvPr>
          <p:cNvSpPr/>
          <p:nvPr/>
        </p:nvSpPr>
        <p:spPr>
          <a:xfrm>
            <a:off x="5918671" y="484923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0529730-D60C-49B7-86DF-A9D5E8296427}"/>
              </a:ext>
            </a:extLst>
          </p:cNvPr>
          <p:cNvSpPr/>
          <p:nvPr/>
        </p:nvSpPr>
        <p:spPr>
          <a:xfrm>
            <a:off x="8695963" y="2861888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</p:spTree>
    <p:extLst>
      <p:ext uri="{BB962C8B-B14F-4D97-AF65-F5344CB8AC3E}">
        <p14:creationId xmlns:p14="http://schemas.microsoft.com/office/powerpoint/2010/main" val="3476194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127FDB98-F274-4CBD-A6E9-03A1FB89E441}"/>
              </a:ext>
            </a:extLst>
          </p:cNvPr>
          <p:cNvSpPr/>
          <p:nvPr/>
        </p:nvSpPr>
        <p:spPr>
          <a:xfrm>
            <a:off x="4401188" y="2487459"/>
            <a:ext cx="2849218" cy="1085022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chemeClr val="tx1"/>
                </a:solidFill>
                <a:latin typeface="Comic Sans MS" panose="030F0702030302020204" pitchFamily="66" charset="0"/>
              </a:rPr>
              <a:t>Class Readers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4DF784A-F73E-4BDA-A560-63B3F6596C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8031" y="3572482"/>
            <a:ext cx="1933841" cy="2947208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1DE83920-A245-4192-B32E-982378EA3AA1}"/>
              </a:ext>
            </a:extLst>
          </p:cNvPr>
          <p:cNvSpPr/>
          <p:nvPr/>
        </p:nvSpPr>
        <p:spPr>
          <a:xfrm>
            <a:off x="467139" y="5936974"/>
            <a:ext cx="1348409" cy="688734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Non Linear Time Sequences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8F507CB-F89A-4551-AB6A-D98238FCF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8275" y="3501044"/>
            <a:ext cx="2276586" cy="2947208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1D931400-D0AF-4C0F-92DA-5A80FDC63D54}"/>
              </a:ext>
            </a:extLst>
          </p:cNvPr>
          <p:cNvSpPr/>
          <p:nvPr/>
        </p:nvSpPr>
        <p:spPr>
          <a:xfrm>
            <a:off x="8295862" y="5753960"/>
            <a:ext cx="1530626" cy="688734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Complexity of plot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8658E09-481A-4489-BBAF-823C5E1CDF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0734" y="132659"/>
            <a:ext cx="2331507" cy="3150264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602E33A1-0D0A-4743-9D34-AAC17C8FA46E}"/>
              </a:ext>
            </a:extLst>
          </p:cNvPr>
          <p:cNvSpPr/>
          <p:nvPr/>
        </p:nvSpPr>
        <p:spPr>
          <a:xfrm>
            <a:off x="10619257" y="1701502"/>
            <a:ext cx="1530626" cy="688734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Complexity of the narrator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BCABEC3-71F4-4531-AFF1-C44BAC1E65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2743" y="416220"/>
            <a:ext cx="1857648" cy="2806576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03543A13-4C88-40CE-A07A-D1251D17E706}"/>
              </a:ext>
            </a:extLst>
          </p:cNvPr>
          <p:cNvSpPr/>
          <p:nvPr/>
        </p:nvSpPr>
        <p:spPr>
          <a:xfrm>
            <a:off x="508552" y="2045869"/>
            <a:ext cx="1348409" cy="688734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>
                <a:solidFill>
                  <a:schemeClr val="tx1"/>
                </a:solidFill>
                <a:latin typeface="Comic Sans MS" panose="030F0702030302020204" pitchFamily="66" charset="0"/>
              </a:rPr>
              <a:t>Archaic Text</a:t>
            </a:r>
            <a:endParaRPr lang="en-GB" sz="1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A1F971-97DE-409B-BBCA-97BD80704C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2191" y="3823024"/>
            <a:ext cx="1970568" cy="2947209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27CFAA93-36F0-4506-A417-EC6EF9B77C3A}"/>
              </a:ext>
            </a:extLst>
          </p:cNvPr>
          <p:cNvSpPr/>
          <p:nvPr/>
        </p:nvSpPr>
        <p:spPr>
          <a:xfrm>
            <a:off x="175591" y="198782"/>
            <a:ext cx="1325218" cy="59634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Year 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8BCC60-6D19-4CE3-8F51-0F9ACC076713}"/>
              </a:ext>
            </a:extLst>
          </p:cNvPr>
          <p:cNvSpPr txBox="1"/>
          <p:nvPr/>
        </p:nvSpPr>
        <p:spPr>
          <a:xfrm>
            <a:off x="3948622" y="6296731"/>
            <a:ext cx="1162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Pie Corbet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4F2C87-40AF-4C2A-B9F5-CEBDA9DCBA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3419" y="87767"/>
            <a:ext cx="1685572" cy="220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075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2106</TotalTime>
  <Words>58</Words>
  <Application>Microsoft Office PowerPoint</Application>
  <PresentationFormat>Widescreen</PresentationFormat>
  <Paragraphs>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 Coward</dc:creator>
  <cp:lastModifiedBy>Ann Coward</cp:lastModifiedBy>
  <cp:revision>41</cp:revision>
  <dcterms:created xsi:type="dcterms:W3CDTF">2022-01-13T14:23:37Z</dcterms:created>
  <dcterms:modified xsi:type="dcterms:W3CDTF">2023-01-16T16:09:16Z</dcterms:modified>
</cp:coreProperties>
</file>