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1" r:id="rId3"/>
    <p:sldId id="258" r:id="rId4"/>
    <p:sldId id="262" r:id="rId5"/>
    <p:sldId id="260" r:id="rId6"/>
  </p:sldIdLst>
  <p:sldSz cx="12192000" cy="6858000"/>
  <p:notesSz cx="6888163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895CB-6D18-448E-8D5E-4344BEB9F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984850-01B1-48BC-ADFD-E1E683047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3BF814-59FB-410C-BB2B-B91FB06AB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EB8CA-BE89-4D97-ACBC-CDB583F0A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7E09B5-F43A-4A11-B79A-1A55D764E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978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281D7-7E74-4C91-9348-86694BC4C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60CC3D-17D6-4585-891B-B98E64AE6C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140EB-184F-4F91-9E88-32789C447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71041-FDE0-40A5-957E-CF2B3D725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3FB3A-FD6A-49DA-B4BE-EC8D0BADF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91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27C63-3F17-4508-A8D1-EBBAED442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9F365-86B6-4882-B5C1-DE06E97E3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3EC4D-8F71-4E16-8E26-BD50F8009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9DFD1-F095-43E0-8720-B745F06BB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9E03D-7E4B-4214-A5FA-5ED33C3DF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47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E48AE-0D77-492D-8C0D-C45177A56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1AD265-B3A2-49CF-B638-A1D148478F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56584-B255-4C99-8DCE-A18DE1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8ECE69-C558-4E75-8C46-F427A613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A2CE14-0A2F-464C-8EB6-0CC2CAE18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83B18-7FBB-44B0-804F-93F39370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13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1D135-DAC9-413B-843C-67CDF225D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BBC9EC-80D4-4B5C-9C10-2E4341EE62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4C77CA-D82E-461A-A0D9-B5EF062C5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FA9DF9-C47B-49BB-AB28-990817574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34DD401-1945-4EA8-A7F7-746E420AF5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2BBA5A-54D3-4C1F-B349-E4441C32C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1440C6-62F5-4B54-89D6-2B483F4C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F39BEB-6C51-4B0A-BF8A-5E8963968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283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E0CA9-49E7-4CD8-99BC-9F4083241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33910D-47C3-4BF2-8E45-C9E779294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B004FD-913F-41AB-BAD4-6CD2BDC7B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7B2936-0433-43CC-8A9E-1FD68D6C1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9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84C78B-A705-470F-8854-D26E596B5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AE29B1-4CCC-49DA-82F1-FFB86C7CB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115C72-BE5A-4167-9536-A0F09E6BC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44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43DDB-53F9-4594-83D3-E11DB2689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537C1-9820-4DD3-B263-9816A6AEF2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58396B-4A52-47AE-952F-19C70D806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580A30-727B-468E-AE99-D2E53381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2963BB-7467-48B0-8BF1-59129691E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044B09-1C0D-409D-B6B5-B80E30921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738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901B2-2583-4062-BE25-8C88ECB11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6B6C2A-0D5E-4691-BA46-61BEB9F111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2E84C-D162-44F3-8DE0-7E6DE0B8C9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ED15E4-BDD0-4B65-9E15-B4B29F50C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4123E-BEBF-4CE9-B8A1-098BD0278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608698-B842-4212-A3E3-7EB17836A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097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AAC94C-DE55-4647-8837-93114B7C4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3832F1-8AD1-40B1-9169-14B9518BFF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C451B-7EB6-443B-96CA-9DE56A4F4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96D15E-5512-4E1B-82A8-AB2860EBF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32AC4-6B01-4061-B80F-B25557F16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685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04BCE0-3234-4F3E-B373-3F10E468A8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DC48B6-5E75-467F-8B6D-BEF6714517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0FCDF-6374-4793-9318-D485EF821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3B4EF-70A0-4A4A-9D5C-42A3C8DC2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4C3EB1-FED6-462F-8BF4-88922FC9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126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2E0420-0AC2-44EC-8E47-95EE4FE7C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CE8597-FB3B-455C-B001-24A79885C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F09D6-9B6E-4A58-8400-4094B9709B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D12A4A-49C7-4144-A715-BAA71A275605}" type="datetimeFigureOut">
              <a:rPr lang="en-GB" smtClean="0"/>
              <a:t>08/10/2022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C1C4E-7C11-4BA5-ADE6-3EAECE2A33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7EF1B3-3E33-47B7-84C7-A99F953853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CA942-4B4B-485C-A991-9994D179DD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17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18.pn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9.pn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6EADF9-18EB-4D15-82B2-8664D49B7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8023" y="4322050"/>
            <a:ext cx="6943919" cy="1843501"/>
          </a:xfrm>
          <a:prstGeom prst="ellipse">
            <a:avLst/>
          </a:prstGeom>
          <a:solidFill>
            <a:srgbClr val="FFFF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Year 2 Reading Spine </a:t>
            </a:r>
          </a:p>
          <a:p>
            <a:pPr marL="0" indent="0" algn="ctr">
              <a:buNone/>
            </a:pPr>
            <a:endParaRPr lang="en-GB" sz="32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3200" dirty="0">
                <a:solidFill>
                  <a:schemeClr val="tx1"/>
                </a:solidFill>
                <a:latin typeface="Comic Sans MS" panose="030F0702030302020204" pitchFamily="66" charset="0"/>
              </a:rPr>
              <a:t>Developed 2022</a:t>
            </a:r>
          </a:p>
        </p:txBody>
      </p:sp>
      <p:pic>
        <p:nvPicPr>
          <p:cNvPr id="1026" name="Picture 1" descr="Templefield_Lower_School">
            <a:extLst>
              <a:ext uri="{FF2B5EF4-FFF2-40B4-BE49-F238E27FC236}">
                <a16:creationId xmlns:a16="http://schemas.microsoft.com/office/drawing/2014/main" id="{025930D1-A41B-4439-B355-E9EED6B74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3" r="12627" b="16827"/>
          <a:stretch>
            <a:fillRect/>
          </a:stretch>
        </p:blipFill>
        <p:spPr bwMode="auto">
          <a:xfrm>
            <a:off x="4167533" y="342107"/>
            <a:ext cx="3041650" cy="256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5F9D8C-AD46-48E3-B90A-7C6B8FFC5D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714" b="11694"/>
          <a:stretch/>
        </p:blipFill>
        <p:spPr>
          <a:xfrm>
            <a:off x="3238719" y="2677055"/>
            <a:ext cx="5714561" cy="1503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76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2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621078" y="168965"/>
            <a:ext cx="2287842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Welcome to the UK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773486-D3DC-4CB2-AA57-B6367E8B2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358" y="4051817"/>
            <a:ext cx="1941858" cy="25701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B7CA9D-38FE-4888-877F-ECB51CE34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8015" y="1923986"/>
            <a:ext cx="1894929" cy="2380216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38187F98-8C78-4743-A80F-04557278EA4D}"/>
              </a:ext>
            </a:extLst>
          </p:cNvPr>
          <p:cNvSpPr/>
          <p:nvPr/>
        </p:nvSpPr>
        <p:spPr>
          <a:xfrm>
            <a:off x="9027267" y="2717066"/>
            <a:ext cx="1348409" cy="761806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Non Linear time sequences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FC906E8-91F4-4026-85FD-8902B59574FF}"/>
              </a:ext>
            </a:extLst>
          </p:cNvPr>
          <p:cNvSpPr/>
          <p:nvPr/>
        </p:nvSpPr>
        <p:spPr>
          <a:xfrm>
            <a:off x="8886263" y="3554071"/>
            <a:ext cx="1469630" cy="761806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the narrator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E1DA881-25DC-4952-B5C7-7B0E96D29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0253" y="196364"/>
            <a:ext cx="1510642" cy="20484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4E48973-20D9-4347-9062-2E1001D5E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4666" y="243974"/>
            <a:ext cx="1520491" cy="19215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D35F61-A66C-4993-9A43-D4A39B3087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8928" y="233285"/>
            <a:ext cx="1528950" cy="19640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CB501DD-37B5-4203-AAC4-3B30EFCFAE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8052" y="206469"/>
            <a:ext cx="1537240" cy="19965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B9D225-FA77-4ED7-AA09-2C881B8480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0259" y="1091499"/>
            <a:ext cx="1757790" cy="2763373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A600E312-5BC8-4991-843E-033FC62053C7}"/>
              </a:ext>
            </a:extLst>
          </p:cNvPr>
          <p:cNvSpPr/>
          <p:nvPr/>
        </p:nvSpPr>
        <p:spPr>
          <a:xfrm>
            <a:off x="1705560" y="2361684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A594F8C-E7F2-403F-9042-6882BA72CC1E}"/>
              </a:ext>
            </a:extLst>
          </p:cNvPr>
          <p:cNvSpPr/>
          <p:nvPr/>
        </p:nvSpPr>
        <p:spPr>
          <a:xfrm>
            <a:off x="1658188" y="6088228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41BE9F0-571B-421B-8BE4-441F4439F8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0643" y="2368211"/>
            <a:ext cx="1673017" cy="23752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3B0E22-B192-40C6-A2D4-E5626ACBF7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31927" y="2452959"/>
            <a:ext cx="1718714" cy="22329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BC321A7-4223-4C16-BA0E-9885536F45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83743" y="2324818"/>
            <a:ext cx="1810422" cy="23081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6F9E876-A9D1-40C8-8C81-E2DFC92CA0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231359" y="4512539"/>
            <a:ext cx="2146319" cy="2162043"/>
          </a:xfrm>
          <a:prstGeom prst="rect">
            <a:avLst/>
          </a:prstGeom>
        </p:spPr>
      </p:pic>
      <p:sp>
        <p:nvSpPr>
          <p:cNvPr id="34" name="Oval 33">
            <a:extLst>
              <a:ext uri="{FF2B5EF4-FFF2-40B4-BE49-F238E27FC236}">
                <a16:creationId xmlns:a16="http://schemas.microsoft.com/office/drawing/2014/main" id="{55CB27E7-6824-4A29-A51B-29B03E330503}"/>
              </a:ext>
            </a:extLst>
          </p:cNvPr>
          <p:cNvSpPr/>
          <p:nvPr/>
        </p:nvSpPr>
        <p:spPr>
          <a:xfrm>
            <a:off x="10824121" y="6182885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C632137-7A2F-4C1E-B220-C28EEAE6033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948545" y="4909367"/>
            <a:ext cx="2027735" cy="17522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5D58626-7A9A-4C4E-847D-D6D58A19DCCE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1552"/>
          <a:stretch/>
        </p:blipFill>
        <p:spPr>
          <a:xfrm>
            <a:off x="5191528" y="4761066"/>
            <a:ext cx="1430822" cy="201472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B987F12-B78E-42AF-BAD1-B8E6346BB49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t="4951"/>
          <a:stretch/>
        </p:blipFill>
        <p:spPr>
          <a:xfrm>
            <a:off x="7059544" y="4760392"/>
            <a:ext cx="1674130" cy="204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134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2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621078" y="168965"/>
            <a:ext cx="2287842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It’s a Wonderful World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4F01839-444D-42A6-8D45-71EC00195E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328" y="866604"/>
            <a:ext cx="1521262" cy="21339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A732DD-93E6-446A-B5C5-3AFCF93CCD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36" y="3184436"/>
            <a:ext cx="1891794" cy="160503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AD09236-7490-4107-B872-3EE042C7BF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630" y="375839"/>
            <a:ext cx="2002468" cy="17576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7B312AF-EB7A-4A95-B463-C752F56C52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028" y="192141"/>
            <a:ext cx="1628999" cy="21648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EF55B20-0EA9-4665-9652-37F6F85B3A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4417" y="2420243"/>
            <a:ext cx="1991975" cy="1757625"/>
          </a:xfrm>
          <a:prstGeom prst="rect">
            <a:avLst/>
          </a:prstGeom>
        </p:spPr>
      </p:pic>
      <p:pic>
        <p:nvPicPr>
          <p:cNvPr id="20" name="Picture 4" descr="The Koala Who Could: Amazon.co.uk: Bright, Rachel, Field, Jim ...">
            <a:extLst>
              <a:ext uri="{FF2B5EF4-FFF2-40B4-BE49-F238E27FC236}">
                <a16:creationId xmlns:a16="http://schemas.microsoft.com/office/drawing/2014/main" id="{4E1E0C95-C5D3-469D-A016-696B7CAE02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070" y="195879"/>
            <a:ext cx="1512493" cy="188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7C3BC32-9187-46FD-A9B8-05AC4AEF46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33256" y="2581151"/>
            <a:ext cx="1573938" cy="15660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2F5A02D-01CC-438D-A2E1-0DFE7281AE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9448" y="2485363"/>
            <a:ext cx="2086357" cy="17576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EC934F38-8380-4927-89A0-6DD5724CEC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0367" y="2543564"/>
            <a:ext cx="2018392" cy="15600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9F1EB96-A1CC-4D70-91C4-601596A45DE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872" y="5089988"/>
            <a:ext cx="2016326" cy="1566116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06F72A8-4087-4C6B-833B-72FBC1C5102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02672" y="472049"/>
            <a:ext cx="1803681" cy="1605038"/>
          </a:xfrm>
          <a:prstGeom prst="rect">
            <a:avLst/>
          </a:prstGeom>
        </p:spPr>
      </p:pic>
      <p:sp>
        <p:nvSpPr>
          <p:cNvPr id="31" name="Oval 30">
            <a:extLst>
              <a:ext uri="{FF2B5EF4-FFF2-40B4-BE49-F238E27FC236}">
                <a16:creationId xmlns:a16="http://schemas.microsoft.com/office/drawing/2014/main" id="{BA594F8C-E7F2-403F-9042-6882BA72CC1E}"/>
              </a:ext>
            </a:extLst>
          </p:cNvPr>
          <p:cNvSpPr/>
          <p:nvPr/>
        </p:nvSpPr>
        <p:spPr>
          <a:xfrm>
            <a:off x="6333660" y="1912558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C0EA0E2-696E-40AE-8197-73290D148E85}"/>
              </a:ext>
            </a:extLst>
          </p:cNvPr>
          <p:cNvSpPr/>
          <p:nvPr/>
        </p:nvSpPr>
        <p:spPr>
          <a:xfrm>
            <a:off x="4007839" y="1933600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600E312-5BC8-4991-843E-033FC62053C7}"/>
              </a:ext>
            </a:extLst>
          </p:cNvPr>
          <p:cNvSpPr/>
          <p:nvPr/>
        </p:nvSpPr>
        <p:spPr>
          <a:xfrm>
            <a:off x="2003905" y="1833278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CB27E7-6824-4A29-A51B-29B03E330503}"/>
              </a:ext>
            </a:extLst>
          </p:cNvPr>
          <p:cNvSpPr/>
          <p:nvPr/>
        </p:nvSpPr>
        <p:spPr>
          <a:xfrm>
            <a:off x="52272" y="2781077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4C7C272-43F8-4656-9403-9ADA9903E66F}"/>
              </a:ext>
            </a:extLst>
          </p:cNvPr>
          <p:cNvSpPr/>
          <p:nvPr/>
        </p:nvSpPr>
        <p:spPr>
          <a:xfrm>
            <a:off x="126836" y="4476031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F90524A-2B4C-4268-BA81-6814A1C7E277}"/>
              </a:ext>
            </a:extLst>
          </p:cNvPr>
          <p:cNvSpPr/>
          <p:nvPr/>
        </p:nvSpPr>
        <p:spPr>
          <a:xfrm>
            <a:off x="2182696" y="3809461"/>
            <a:ext cx="1242985" cy="534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Resistant Text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6017CC4-F0EF-4ECB-9C55-17AD6F9C0E3D}"/>
              </a:ext>
            </a:extLst>
          </p:cNvPr>
          <p:cNvSpPr/>
          <p:nvPr/>
        </p:nvSpPr>
        <p:spPr>
          <a:xfrm>
            <a:off x="4181011" y="3084633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Archaic Text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CCFF24-19CB-4B3B-8A3B-2B8D0C4043F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411692" y="2516031"/>
            <a:ext cx="1780308" cy="15660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B28A32-5C8F-4A11-8613-8FF083775C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82333" y="4371356"/>
            <a:ext cx="1665413" cy="24662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356219-0BBF-4EF0-8E0B-AEF9F9D4A3D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7451" y="4860227"/>
            <a:ext cx="1802924" cy="1824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F1CC4ED-FF6D-4D13-93A2-1318BEAA3D4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272845" y="4550453"/>
            <a:ext cx="1813369" cy="21339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77C898-67E0-4C22-ABE7-AEFD343BADB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185474" y="4357384"/>
            <a:ext cx="1766479" cy="23166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BC94C4-ABB6-443E-8F1B-65E525CC742D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522923" y="4440816"/>
            <a:ext cx="1790743" cy="2369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34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E7FAA051-781E-4ADF-9315-A92ED7371BF3}"/>
              </a:ext>
            </a:extLst>
          </p:cNvPr>
          <p:cNvSpPr/>
          <p:nvPr/>
        </p:nvSpPr>
        <p:spPr>
          <a:xfrm>
            <a:off x="175591" y="198782"/>
            <a:ext cx="1325218" cy="59634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Year 2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B67BE68-5635-4DFD-84F9-F7582A0A3AE1}"/>
              </a:ext>
            </a:extLst>
          </p:cNvPr>
          <p:cNvSpPr/>
          <p:nvPr/>
        </p:nvSpPr>
        <p:spPr>
          <a:xfrm>
            <a:off x="9621078" y="168965"/>
            <a:ext cx="2287842" cy="134178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Medieval Madness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62EC1E-642B-41E4-861C-3ADA319DAD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630" y="1171857"/>
            <a:ext cx="1451879" cy="1962941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BF90524A-2B4C-4268-BA81-6814A1C7E277}"/>
              </a:ext>
            </a:extLst>
          </p:cNvPr>
          <p:cNvSpPr/>
          <p:nvPr/>
        </p:nvSpPr>
        <p:spPr>
          <a:xfrm>
            <a:off x="175591" y="1916238"/>
            <a:ext cx="1242985" cy="534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Resistant Text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7FC906E8-91F4-4026-85FD-8902B59574FF}"/>
              </a:ext>
            </a:extLst>
          </p:cNvPr>
          <p:cNvSpPr/>
          <p:nvPr/>
        </p:nvSpPr>
        <p:spPr>
          <a:xfrm>
            <a:off x="103385" y="1196736"/>
            <a:ext cx="1469630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plot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8BD26C9-77C3-430D-90FB-2F6D0E1FF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789" y="4831696"/>
            <a:ext cx="1469630" cy="161314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A132BE7-9F73-4497-AF27-A587045A2566}"/>
              </a:ext>
            </a:extLst>
          </p:cNvPr>
          <p:cNvSpPr txBox="1"/>
          <p:nvPr/>
        </p:nvSpPr>
        <p:spPr>
          <a:xfrm>
            <a:off x="103385" y="6444844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Pie Corbett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1DFE252-2550-4F5A-9EFF-FBDA40A9A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7271" y="4873088"/>
            <a:ext cx="1912055" cy="175642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BD5266-DC1D-40D0-AC22-28EC2786B2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4088" y="4854046"/>
            <a:ext cx="1920189" cy="17367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AB3378-5540-4435-87FF-2CA58190E0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9340" y="261760"/>
            <a:ext cx="1883099" cy="22414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B61098-F5A2-4F68-B5D6-657F62CBA8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0563" y="297657"/>
            <a:ext cx="1409848" cy="20099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07A277-93AC-4CBE-A53E-8828D12B12A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46058" y="4854046"/>
            <a:ext cx="1920189" cy="1746314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CC0EA0E2-696E-40AE-8197-73290D148E85}"/>
              </a:ext>
            </a:extLst>
          </p:cNvPr>
          <p:cNvSpPr/>
          <p:nvPr/>
        </p:nvSpPr>
        <p:spPr>
          <a:xfrm>
            <a:off x="6996707" y="5846970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A594F8C-E7F2-403F-9042-6882BA72CC1E}"/>
              </a:ext>
            </a:extLst>
          </p:cNvPr>
          <p:cNvSpPr/>
          <p:nvPr/>
        </p:nvSpPr>
        <p:spPr>
          <a:xfrm>
            <a:off x="5753721" y="1947556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55CB27E7-6824-4A29-A51B-29B03E330503}"/>
              </a:ext>
            </a:extLst>
          </p:cNvPr>
          <p:cNvSpPr/>
          <p:nvPr/>
        </p:nvSpPr>
        <p:spPr>
          <a:xfrm>
            <a:off x="3407834" y="5877952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B7DEDB-9F70-44C0-9EB2-A4CB81F6A3C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91363" y="2497925"/>
            <a:ext cx="1817557" cy="20622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B907A0-B788-4CA2-990F-423CFA0981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40414" y="2635867"/>
            <a:ext cx="1472974" cy="19977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B1A334-1FB6-445B-B9FF-13D5910A77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07953" y="189775"/>
            <a:ext cx="1443159" cy="22256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A07FDE-20BA-472D-B4C0-6533B45EBF9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656397" y="2682587"/>
            <a:ext cx="1545030" cy="192973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0750CF7-F297-4A7C-8C4E-039DDC23B18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20232" y="356026"/>
            <a:ext cx="1537008" cy="20042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E1D2A2F-66E0-4365-995F-14B9F1822D0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05840" y="2682586"/>
            <a:ext cx="1553054" cy="190233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BC9C819-B998-4600-9D5E-D6A65221AA4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82367" y="4707606"/>
            <a:ext cx="1363078" cy="202958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F6017CC4-F0EF-4ECB-9C55-17AD6F9C0E3D}"/>
              </a:ext>
            </a:extLst>
          </p:cNvPr>
          <p:cNvSpPr/>
          <p:nvPr/>
        </p:nvSpPr>
        <p:spPr>
          <a:xfrm>
            <a:off x="4936135" y="5634488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Archaic Text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4B2EB6A4-70EA-435F-8BC5-C1E3C710EFC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24320" y="2502800"/>
            <a:ext cx="1640863" cy="226190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0569991-F0C1-4681-A352-963B0A873CD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42856" y="3284212"/>
            <a:ext cx="1417773" cy="1395620"/>
          </a:xfrm>
          <a:prstGeom prst="rect">
            <a:avLst/>
          </a:prstGeom>
        </p:spPr>
      </p:pic>
      <p:sp>
        <p:nvSpPr>
          <p:cNvPr id="35" name="Oval 34">
            <a:extLst>
              <a:ext uri="{FF2B5EF4-FFF2-40B4-BE49-F238E27FC236}">
                <a16:creationId xmlns:a16="http://schemas.microsoft.com/office/drawing/2014/main" id="{14C7C272-43F8-4656-9403-9ADA9903E66F}"/>
              </a:ext>
            </a:extLst>
          </p:cNvPr>
          <p:cNvSpPr/>
          <p:nvPr/>
        </p:nvSpPr>
        <p:spPr>
          <a:xfrm>
            <a:off x="1520761" y="4107864"/>
            <a:ext cx="1242985" cy="43903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Focus Text</a:t>
            </a:r>
          </a:p>
        </p:txBody>
      </p:sp>
    </p:spTree>
    <p:extLst>
      <p:ext uri="{BB962C8B-B14F-4D97-AF65-F5344CB8AC3E}">
        <p14:creationId xmlns:p14="http://schemas.microsoft.com/office/powerpoint/2010/main" val="73319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127FDB98-F274-4CBD-A6E9-03A1FB89E441}"/>
              </a:ext>
            </a:extLst>
          </p:cNvPr>
          <p:cNvSpPr/>
          <p:nvPr/>
        </p:nvSpPr>
        <p:spPr>
          <a:xfrm>
            <a:off x="4227442" y="3125370"/>
            <a:ext cx="2849218" cy="1085022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  <a:latin typeface="Comic Sans MS" panose="030F0702030302020204" pitchFamily="66" charset="0"/>
              </a:rPr>
              <a:t>Class Readers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B9F545-B205-4829-9737-91226E532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459" y="309631"/>
            <a:ext cx="2019993" cy="311937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251C77-3797-475B-BBA4-EC5AE62D8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0408" y="371267"/>
            <a:ext cx="2162175" cy="33813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560C865-250B-4C7A-A7B5-A6A9A5783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9670" y="340449"/>
            <a:ext cx="1945034" cy="305773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F700090-C285-4745-B592-D346D7ECFF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890" y="4037213"/>
            <a:ext cx="1905210" cy="2665758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03543A13-4C88-40CE-A07A-D1251D17E706}"/>
              </a:ext>
            </a:extLst>
          </p:cNvPr>
          <p:cNvSpPr/>
          <p:nvPr/>
        </p:nvSpPr>
        <p:spPr>
          <a:xfrm>
            <a:off x="10798244" y="6105814"/>
            <a:ext cx="1348409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Archaic Text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02E33A1-0D0A-4743-9D34-AAC17C8FA46E}"/>
              </a:ext>
            </a:extLst>
          </p:cNvPr>
          <p:cNvSpPr/>
          <p:nvPr/>
        </p:nvSpPr>
        <p:spPr>
          <a:xfrm>
            <a:off x="0" y="2983395"/>
            <a:ext cx="1530626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the narrator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D91A4DA-8D76-4107-AC18-0A8FA1E265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634" y="3752642"/>
            <a:ext cx="1769523" cy="269753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CE647E3-F87C-4B29-8BD9-52308894E0DE}"/>
              </a:ext>
            </a:extLst>
          </p:cNvPr>
          <p:cNvSpPr txBox="1"/>
          <p:nvPr/>
        </p:nvSpPr>
        <p:spPr>
          <a:xfrm>
            <a:off x="357421" y="6420710"/>
            <a:ext cx="1254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Pie Corbett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C6D95AA-FF6A-4B5C-90D9-80D1536F14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3670" y="214482"/>
            <a:ext cx="1750522" cy="2708207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E1F6FC9-3177-421B-98B9-1232EAC595A0}"/>
              </a:ext>
            </a:extLst>
          </p:cNvPr>
          <p:cNvSpPr txBox="1"/>
          <p:nvPr/>
        </p:nvSpPr>
        <p:spPr>
          <a:xfrm>
            <a:off x="3409881" y="2891062"/>
            <a:ext cx="1254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Pie Corbett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7A7190-EFB5-4556-80C0-CA2C64B3B863}"/>
              </a:ext>
            </a:extLst>
          </p:cNvPr>
          <p:cNvSpPr txBox="1"/>
          <p:nvPr/>
        </p:nvSpPr>
        <p:spPr>
          <a:xfrm>
            <a:off x="10641495" y="3667881"/>
            <a:ext cx="1254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Pie Corbett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55E10DD-9EBF-477D-BA9E-B85C0C359F1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2859" y="4534574"/>
            <a:ext cx="2495550" cy="2219325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1D931400-D0AF-4C0F-92DA-5A80FDC63D54}"/>
              </a:ext>
            </a:extLst>
          </p:cNvPr>
          <p:cNvSpPr/>
          <p:nvPr/>
        </p:nvSpPr>
        <p:spPr>
          <a:xfrm>
            <a:off x="2403587" y="5299869"/>
            <a:ext cx="1530626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Complexity of plot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A0CF22-ED71-4CE8-80FC-536C321695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4267" y="4081835"/>
            <a:ext cx="2177015" cy="2708207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1DE83920-A245-4192-B32E-982378EA3AA1}"/>
              </a:ext>
            </a:extLst>
          </p:cNvPr>
          <p:cNvSpPr/>
          <p:nvPr/>
        </p:nvSpPr>
        <p:spPr>
          <a:xfrm>
            <a:off x="6546443" y="5644236"/>
            <a:ext cx="1366455" cy="688734"/>
          </a:xfrm>
          <a:prstGeom prst="ellipse">
            <a:avLst/>
          </a:prstGeom>
          <a:solidFill>
            <a:srgbClr val="00B0F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Non Linear Time Sequences</a:t>
            </a:r>
          </a:p>
        </p:txBody>
      </p:sp>
    </p:spTree>
    <p:extLst>
      <p:ext uri="{BB962C8B-B14F-4D97-AF65-F5344CB8AC3E}">
        <p14:creationId xmlns:p14="http://schemas.microsoft.com/office/powerpoint/2010/main" val="2353075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2110</TotalTime>
  <Words>88</Words>
  <Application>Microsoft Office PowerPoint</Application>
  <PresentationFormat>Widescreen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 Coward</dc:creator>
  <cp:lastModifiedBy>Ann Coward</cp:lastModifiedBy>
  <cp:revision>49</cp:revision>
  <cp:lastPrinted>2022-01-27T11:14:00Z</cp:lastPrinted>
  <dcterms:created xsi:type="dcterms:W3CDTF">2022-01-13T14:23:37Z</dcterms:created>
  <dcterms:modified xsi:type="dcterms:W3CDTF">2022-10-08T13:21:14Z</dcterms:modified>
</cp:coreProperties>
</file>